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3"/>
    <p:sldId id="266" r:id="rId4"/>
    <p:sldId id="257" r:id="rId5"/>
    <p:sldId id="258" r:id="rId6"/>
    <p:sldId id="259" r:id="rId7"/>
    <p:sldId id="260" r:id="rId8"/>
    <p:sldId id="264" r:id="rId9"/>
    <p:sldId id="265" r:id="rId10"/>
    <p:sldId id="262" r:id="rId11"/>
    <p:sldId id="261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 dir="d"/>
      </p:transition>
    </mc:Choice>
    <mc:Fallback>
      <p:transition>
        <p:pull dir="d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 dir="d"/>
      </p:transition>
    </mc:Choice>
    <mc:Fallback>
      <p:transition>
        <p:pull dir="d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 dir="d"/>
      </p:transition>
    </mc:Choice>
    <mc:Fallback>
      <p:transition>
        <p:pull dir="d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 dir="d"/>
      </p:transition>
    </mc:Choice>
    <mc:Fallback>
      <p:transition>
        <p:pull dir="d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 dir="d"/>
      </p:transition>
    </mc:Choice>
    <mc:Fallback>
      <p:transition>
        <p:pull dir="d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 dir="d"/>
      </p:transition>
    </mc:Choice>
    <mc:Fallback>
      <p:transition>
        <p:pull dir="d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 dir="d"/>
      </p:transition>
    </mc:Choice>
    <mc:Fallback>
      <p:transition>
        <p:pull dir="d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 dir="d"/>
      </p:transition>
    </mc:Choice>
    <mc:Fallback>
      <p:transition>
        <p:pull dir="d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 dir="d"/>
      </p:transition>
    </mc:Choice>
    <mc:Fallback>
      <p:transition>
        <p:pull dir="d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 dir="d"/>
      </p:transition>
    </mc:Choice>
    <mc:Fallback>
      <p:transition>
        <p:pull dir="d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 dir="d"/>
      </p:transition>
    </mc:Choice>
    <mc:Fallback>
      <p:transition>
        <p:pull dir="d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250">
        <p:pull dir="d"/>
      </p:transition>
    </mc:Choice>
    <mc:Fallback>
      <p:transition>
        <p:pull dir="d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089978"/>
            <a:ext cx="9144000" cy="2387600"/>
          </a:xfrm>
        </p:spPr>
        <p:txBody>
          <a:bodyPr/>
          <a:p>
            <a:r>
              <a:rPr lang="en-US" altLang="zh-CN"/>
              <a:t>TRASH HATE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 altLang="zh-CN" sz="2800">
                <a:latin typeface="Calibri Light" charset="0"/>
              </a:rPr>
              <a:t>Lucien</a:t>
            </a:r>
            <a:endParaRPr lang="en-US" altLang="zh-CN" sz="2800">
              <a:latin typeface="Calibri Light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ll dir="d"/>
      </p:transition>
    </mc:Choice>
    <mc:Fallback>
      <p:transition>
        <p:pull dir="d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PRODUCT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  <p:transition>
    <p:pull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089978"/>
            <a:ext cx="9144000" cy="2387600"/>
          </a:xfrm>
        </p:spPr>
        <p:txBody>
          <a:bodyPr/>
          <a:p>
            <a:r>
              <a:rPr lang="en-US" altLang="zh-CN"/>
              <a:t>TRASH HATE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0000"/>
          </a:bodyPr>
          <a:p>
            <a:pPr>
              <a:lnSpc>
                <a:spcPct val="100000"/>
              </a:lnSpc>
            </a:pPr>
            <a:r>
              <a:rPr lang="en-US" altLang="zh-CN" sz="2800">
                <a:latin typeface="Calibri Light" charset="0"/>
              </a:rPr>
              <a:t>THERE'S TOO MUCH HATE IN THIS WORLD. TAKE THE ORLANDO INCIDENT FOR EXAMPLE, MORE THAN TWO HUNDRED PEOPLE GOT MURDERED. IT WAS A NIGHTMARE. HATE IS MAKING THIS WORLD DARK AND MISERABLE.</a:t>
            </a:r>
            <a:endParaRPr lang="en-US" altLang="zh-CN" sz="2800">
              <a:latin typeface="Calibri Light" charset="0"/>
            </a:endParaRPr>
          </a:p>
        </p:txBody>
      </p:sp>
    </p:spTree>
  </p:cSld>
  <p:clrMapOvr>
    <a:masterClrMapping/>
  </p:clrMapOvr>
  <p:transition>
    <p:pull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MIND MAP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430197470825927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04335" y="-2595880"/>
            <a:ext cx="7364730" cy="10058400"/>
          </a:xfrm>
          <a:prstGeom prst="rect">
            <a:avLst/>
          </a:prstGeom>
        </p:spPr>
      </p:pic>
    </p:spTree>
  </p:cSld>
  <p:clrMapOvr>
    <a:masterClrMapping/>
  </p:clrMapOvr>
  <p:transition>
    <p:pull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DOMAIN MAP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5659333218347210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8630" y="-80010"/>
            <a:ext cx="4951730" cy="7018655"/>
          </a:xfrm>
          <a:prstGeom prst="rect">
            <a:avLst/>
          </a:prstGeom>
        </p:spPr>
      </p:pic>
    </p:spTree>
  </p:cSld>
  <p:clrMapOvr>
    <a:masterClrMapping/>
  </p:clrMapOvr>
  <p:transition>
    <p:pull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DOCUMENTATION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1270" y="-3556000"/>
            <a:ext cx="7110730" cy="10058400"/>
          </a:xfrm>
          <a:prstGeom prst="rect">
            <a:avLst/>
          </a:prstGeom>
        </p:spPr>
      </p:pic>
    </p:spTree>
  </p:cSld>
  <p:clrMapOvr>
    <a:masterClrMapping/>
  </p:clrMapOvr>
  <p:transition>
    <p:pull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DOCUMENTATION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2285" y="-2036445"/>
            <a:ext cx="6287770" cy="8894445"/>
          </a:xfrm>
          <a:prstGeom prst="rect">
            <a:avLst/>
          </a:prstGeom>
        </p:spPr>
      </p:pic>
    </p:spTree>
  </p:cSld>
  <p:clrMapOvr>
    <a:masterClrMapping/>
  </p:clrMapOvr>
  <p:transition>
    <p:pull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TOO SERIOUS? HERE'S A FUNNY ONE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  <p:transition>
    <p:pull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089978"/>
            <a:ext cx="9144000" cy="2387600"/>
          </a:xfrm>
        </p:spPr>
        <p:txBody>
          <a:bodyPr/>
          <a:p>
            <a:r>
              <a:rPr lang="en-US" altLang="zh-CN"/>
              <a:t>RACE IPHONE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 altLang="zh-CN" sz="2800">
                <a:latin typeface="Calibri Light" charset="0"/>
              </a:rPr>
              <a:t>I MADE IT RACIST ON PURPOSE. I WANT CONVEY THE IDEA THAT RACISM IS PRETTY RIDICULOUS.</a:t>
            </a:r>
            <a:endParaRPr lang="en-US" altLang="zh-CN" sz="2800">
              <a:latin typeface="Calibri Light" charset="0"/>
            </a:endParaRPr>
          </a:p>
        </p:txBody>
      </p:sp>
    </p:spTree>
  </p:cSld>
  <p:clrMapOvr>
    <a:masterClrMapping/>
  </p:clrMapOvr>
  <p:transition>
    <p:pull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DOCUMENTATION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6785" y="389890"/>
            <a:ext cx="5105400" cy="7223125"/>
          </a:xfrm>
          <a:prstGeom prst="rect">
            <a:avLst/>
          </a:prstGeom>
        </p:spPr>
      </p:pic>
    </p:spTree>
  </p:cSld>
  <p:clrMapOvr>
    <a:masterClrMapping/>
  </p:clrMapOvr>
  <p:transition>
    <p:pull dir="d"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401</Words>
  <Application>WPS 演示</Application>
  <PresentationFormat>宽屏</PresentationFormat>
  <Paragraphs>26</Paragraphs>
  <Slides>10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1" baseType="lpstr">
      <vt:lpstr>Office 主题</vt:lpstr>
      <vt:lpstr>PowerPoint 演示文稿</vt:lpstr>
      <vt:lpstr>TRASH HATE</vt:lpstr>
      <vt:lpstr>PowerPoint 演示文稿</vt:lpstr>
      <vt:lpstr>PowerPoint 演示文稿</vt:lpstr>
      <vt:lpstr>PowerPoint 演示文稿</vt:lpstr>
      <vt:lpstr>DOCUMENTATION</vt:lpstr>
      <vt:lpstr>PowerPoint 演示文稿</vt:lpstr>
      <vt:lpstr>TRASH HATE</vt:lpstr>
      <vt:lpstr>PowerPoint 演示文稿</vt:lpstr>
      <vt:lpstr>DOCUMENTATION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Lucien</dc:creator>
  <cp:lastModifiedBy>Lucien</cp:lastModifiedBy>
  <cp:revision>2</cp:revision>
  <dcterms:created xsi:type="dcterms:W3CDTF">2015-05-05T08:02:00Z</dcterms:created>
  <dcterms:modified xsi:type="dcterms:W3CDTF">2016-08-03T04:25:03Z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2052-10.1.0.5777</vt:lpwstr>
  </property>
</Properties>
</file>